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  <p:sldId id="334" r:id="rId71"/>
    <p:sldId id="336" r:id="rId72"/>
    <p:sldId id="276" r:id="rId73"/>
    <p:sldId id="277" r:id="rId74"/>
    <p:sldId id="323" r:id="rId75"/>
    <p:sldId id="324" r:id="rId76"/>
    <p:sldId id="325" r:id="rId77"/>
    <p:sldId id="270" r:id="rId78"/>
    <p:sldId id="330" r:id="rId79"/>
    <p:sldId id="331" r:id="rId80"/>
    <p:sldId id="332" r:id="rId81"/>
    <p:sldId id="333" r:id="rId82"/>
    <p:sldId id="337" r:id="rId83"/>
    <p:sldId id="338" r:id="rId84"/>
    <p:sldId id="342" r:id="rId85"/>
    <p:sldId id="341" r:id="rId86"/>
    <p:sldId id="343" r:id="rId87"/>
    <p:sldId id="344" r:id="rId88"/>
    <p:sldId id="345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7977280"/>
        <c:axId val="1007978368"/>
      </c:barChart>
      <c:catAx>
        <c:axId val="100797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978368"/>
        <c:crosses val="autoZero"/>
        <c:auto val="1"/>
        <c:lblAlgn val="ctr"/>
        <c:lblOffset val="100"/>
        <c:noMultiLvlLbl val="0"/>
      </c:catAx>
      <c:valAx>
        <c:axId val="100797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9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52576"/>
        <c:axId val="1063150944"/>
      </c:barChart>
      <c:catAx>
        <c:axId val="106315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0944"/>
        <c:crosses val="autoZero"/>
        <c:auto val="1"/>
        <c:lblAlgn val="ctr"/>
        <c:lblOffset val="100"/>
        <c:noMultiLvlLbl val="0"/>
      </c:catAx>
      <c:valAx>
        <c:axId val="106315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46592"/>
        <c:axId val="1063157472"/>
      </c:barChart>
      <c:catAx>
        <c:axId val="10631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7472"/>
        <c:crosses val="autoZero"/>
        <c:auto val="1"/>
        <c:lblAlgn val="ctr"/>
        <c:lblOffset val="100"/>
        <c:noMultiLvlLbl val="0"/>
      </c:catAx>
      <c:valAx>
        <c:axId val="106315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51488"/>
        <c:axId val="1063153664"/>
      </c:barChart>
      <c:catAx>
        <c:axId val="106315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3664"/>
        <c:crosses val="autoZero"/>
        <c:auto val="1"/>
        <c:lblAlgn val="ctr"/>
        <c:lblOffset val="100"/>
        <c:noMultiLvlLbl val="0"/>
      </c:catAx>
      <c:valAx>
        <c:axId val="106315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0.49019607843137253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0</c:v>
                </c:pt>
                <c:pt idx="13">
                  <c:v>100</c:v>
                </c:pt>
                <c:pt idx="14">
                  <c:v>91.666666666666657</c:v>
                </c:pt>
                <c:pt idx="15">
                  <c:v>32.352941176470587</c:v>
                </c:pt>
                <c:pt idx="16">
                  <c:v>60.294117647058819</c:v>
                </c:pt>
                <c:pt idx="17">
                  <c:v>0</c:v>
                </c:pt>
                <c:pt idx="18">
                  <c:v>14.705882352941178</c:v>
                </c:pt>
                <c:pt idx="19">
                  <c:v>96.568627450980387</c:v>
                </c:pt>
                <c:pt idx="20">
                  <c:v>0</c:v>
                </c:pt>
                <c:pt idx="21">
                  <c:v>0</c:v>
                </c:pt>
                <c:pt idx="22">
                  <c:v>15.196078431372548</c:v>
                </c:pt>
                <c:pt idx="23">
                  <c:v>2.4509803921568629</c:v>
                </c:pt>
                <c:pt idx="24">
                  <c:v>21.078431372549019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48768"/>
        <c:axId val="1063156928"/>
      </c:barChart>
      <c:catAx>
        <c:axId val="1063148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6928"/>
        <c:crosses val="autoZero"/>
        <c:auto val="1"/>
        <c:lblAlgn val="ctr"/>
        <c:lblOffset val="100"/>
        <c:noMultiLvlLbl val="0"/>
      </c:catAx>
      <c:valAx>
        <c:axId val="106315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4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27.27272727272727</c:v>
                </c:pt>
                <c:pt idx="10">
                  <c:v>81.818181818181827</c:v>
                </c:pt>
                <c:pt idx="11">
                  <c:v>10.1010101010101</c:v>
                </c:pt>
                <c:pt idx="12">
                  <c:v>0</c:v>
                </c:pt>
                <c:pt idx="13">
                  <c:v>98.224852071005913</c:v>
                </c:pt>
                <c:pt idx="14">
                  <c:v>0</c:v>
                </c:pt>
                <c:pt idx="15">
                  <c:v>0</c:v>
                </c:pt>
                <c:pt idx="16">
                  <c:v>0.49019607843137253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9.8039215686274517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949456"/>
        <c:axId val="1063951088"/>
      </c:barChart>
      <c:catAx>
        <c:axId val="106394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51088"/>
        <c:crosses val="autoZero"/>
        <c:auto val="1"/>
        <c:lblAlgn val="ctr"/>
        <c:lblOffset val="100"/>
        <c:noMultiLvlLbl val="0"/>
      </c:catAx>
      <c:valAx>
        <c:axId val="10639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938576"/>
        <c:axId val="1063953264"/>
      </c:barChart>
      <c:catAx>
        <c:axId val="106393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53264"/>
        <c:crosses val="autoZero"/>
        <c:auto val="1"/>
        <c:lblAlgn val="ctr"/>
        <c:lblOffset val="100"/>
        <c:noMultiLvlLbl val="0"/>
      </c:catAx>
      <c:valAx>
        <c:axId val="106395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38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0.49019607843137253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0</c:v>
                </c:pt>
                <c:pt idx="13">
                  <c:v>100</c:v>
                </c:pt>
                <c:pt idx="14">
                  <c:v>91.666666666666657</c:v>
                </c:pt>
                <c:pt idx="15">
                  <c:v>32.352941176470587</c:v>
                </c:pt>
                <c:pt idx="16">
                  <c:v>60.294117647058819</c:v>
                </c:pt>
                <c:pt idx="17">
                  <c:v>0</c:v>
                </c:pt>
                <c:pt idx="18">
                  <c:v>14.705882352941178</c:v>
                </c:pt>
                <c:pt idx="19">
                  <c:v>96.568627450980387</c:v>
                </c:pt>
                <c:pt idx="20">
                  <c:v>0</c:v>
                </c:pt>
                <c:pt idx="21">
                  <c:v>0</c:v>
                </c:pt>
                <c:pt idx="22">
                  <c:v>15.196078431372548</c:v>
                </c:pt>
                <c:pt idx="23">
                  <c:v>2.4509803921568629</c:v>
                </c:pt>
                <c:pt idx="24">
                  <c:v>21.078431372549019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947824"/>
        <c:axId val="1063940208"/>
      </c:barChart>
      <c:catAx>
        <c:axId val="106394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0208"/>
        <c:crosses val="autoZero"/>
        <c:auto val="1"/>
        <c:lblAlgn val="ctr"/>
        <c:lblOffset val="100"/>
        <c:noMultiLvlLbl val="0"/>
      </c:catAx>
      <c:valAx>
        <c:axId val="106394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27.27272727272727</c:v>
                </c:pt>
                <c:pt idx="10">
                  <c:v>81.818181818181827</c:v>
                </c:pt>
                <c:pt idx="11">
                  <c:v>10.1010101010101</c:v>
                </c:pt>
                <c:pt idx="12">
                  <c:v>0</c:v>
                </c:pt>
                <c:pt idx="13">
                  <c:v>98.224852071005913</c:v>
                </c:pt>
                <c:pt idx="14">
                  <c:v>0</c:v>
                </c:pt>
                <c:pt idx="15">
                  <c:v>0</c:v>
                </c:pt>
                <c:pt idx="16">
                  <c:v>0.49019607843137253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9.8039215686274517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945104"/>
        <c:axId val="1063952176"/>
      </c:barChart>
      <c:catAx>
        <c:axId val="106394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52176"/>
        <c:crosses val="autoZero"/>
        <c:auto val="1"/>
        <c:lblAlgn val="ctr"/>
        <c:lblOffset val="100"/>
        <c:noMultiLvlLbl val="0"/>
      </c:catAx>
      <c:valAx>
        <c:axId val="106395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3941840"/>
        <c:axId val="1063946736"/>
      </c:lineChart>
      <c:catAx>
        <c:axId val="106394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6736"/>
        <c:crosses val="autoZero"/>
        <c:auto val="1"/>
        <c:lblAlgn val="ctr"/>
        <c:lblOffset val="100"/>
        <c:noMultiLvlLbl val="0"/>
      </c:catAx>
      <c:valAx>
        <c:axId val="1063946736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94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7087008"/>
        <c:axId val="1067101152"/>
      </c:lineChart>
      <c:catAx>
        <c:axId val="106708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7101152"/>
        <c:crosses val="autoZero"/>
        <c:auto val="1"/>
        <c:lblAlgn val="ctr"/>
        <c:lblOffset val="100"/>
        <c:noMultiLvlLbl val="0"/>
      </c:catAx>
      <c:valAx>
        <c:axId val="1067101152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708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264704"/>
        <c:axId val="1061269056"/>
      </c:barChart>
      <c:catAx>
        <c:axId val="106126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69056"/>
        <c:crosses val="autoZero"/>
        <c:auto val="1"/>
        <c:lblAlgn val="ctr"/>
        <c:lblOffset val="100"/>
        <c:noMultiLvlLbl val="0"/>
      </c:catAx>
      <c:valAx>
        <c:axId val="106126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6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262528"/>
        <c:axId val="1061266880"/>
      </c:barChart>
      <c:catAx>
        <c:axId val="106126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66880"/>
        <c:crosses val="autoZero"/>
        <c:auto val="1"/>
        <c:lblAlgn val="ctr"/>
        <c:lblOffset val="100"/>
        <c:noMultiLvlLbl val="0"/>
      </c:catAx>
      <c:valAx>
        <c:axId val="106126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26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672976"/>
        <c:axId val="1061675696"/>
      </c:barChart>
      <c:catAx>
        <c:axId val="106167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5696"/>
        <c:crosses val="autoZero"/>
        <c:auto val="1"/>
        <c:lblAlgn val="ctr"/>
        <c:lblOffset val="100"/>
        <c:noMultiLvlLbl val="0"/>
      </c:catAx>
      <c:valAx>
        <c:axId val="106167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677328"/>
        <c:axId val="1061670800"/>
      </c:barChart>
      <c:catAx>
        <c:axId val="106167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0800"/>
        <c:crosses val="autoZero"/>
        <c:auto val="1"/>
        <c:lblAlgn val="ctr"/>
        <c:lblOffset val="100"/>
        <c:noMultiLvlLbl val="0"/>
      </c:catAx>
      <c:valAx>
        <c:axId val="106167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671888"/>
        <c:axId val="1061672432"/>
      </c:barChart>
      <c:catAx>
        <c:axId val="10616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2432"/>
        <c:crosses val="autoZero"/>
        <c:auto val="1"/>
        <c:lblAlgn val="ctr"/>
        <c:lblOffset val="100"/>
        <c:noMultiLvlLbl val="0"/>
      </c:catAx>
      <c:valAx>
        <c:axId val="106167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6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065984"/>
        <c:axId val="1061066528"/>
      </c:barChart>
      <c:catAx>
        <c:axId val="10610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066528"/>
        <c:crosses val="autoZero"/>
        <c:auto val="1"/>
        <c:lblAlgn val="ctr"/>
        <c:lblOffset val="100"/>
        <c:noMultiLvlLbl val="0"/>
      </c:catAx>
      <c:valAx>
        <c:axId val="106106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06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1068704"/>
        <c:axId val="1061064896"/>
      </c:barChart>
      <c:catAx>
        <c:axId val="10610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064896"/>
        <c:crosses val="autoZero"/>
        <c:auto val="1"/>
        <c:lblAlgn val="ctr"/>
        <c:lblOffset val="100"/>
        <c:noMultiLvlLbl val="0"/>
      </c:catAx>
      <c:valAx>
        <c:axId val="106106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0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149856"/>
        <c:axId val="1063150400"/>
      </c:barChart>
      <c:catAx>
        <c:axId val="106314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50400"/>
        <c:crosses val="autoZero"/>
        <c:auto val="1"/>
        <c:lblAlgn val="ctr"/>
        <c:lblOffset val="100"/>
        <c:noMultiLvlLbl val="0"/>
      </c:catAx>
      <c:valAx>
        <c:axId val="106315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314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021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28629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87170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/>
              <a:t>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100−190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85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86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2146</Words>
  <Application>Microsoft Office PowerPoint</Application>
  <PresentationFormat>On-screen Show (4:3)</PresentationFormat>
  <Paragraphs>880</Paragraphs>
  <Slides>88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Calibri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141</cp:revision>
  <dcterms:created xsi:type="dcterms:W3CDTF">2016-01-07T16:07:11Z</dcterms:created>
  <dcterms:modified xsi:type="dcterms:W3CDTF">2016-01-10T07:50:15Z</dcterms:modified>
</cp:coreProperties>
</file>